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56" r:id="rId2"/>
    <p:sldId id="258" r:id="rId3"/>
  </p:sldIdLst>
  <p:sldSz cx="9144000" cy="6858000" type="screen4x3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7E1"/>
    <a:srgbClr val="FFFB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150" autoAdjust="0"/>
  </p:normalViewPr>
  <p:slideViewPr>
    <p:cSldViewPr snapToGrid="0">
      <p:cViewPr varScale="1">
        <p:scale>
          <a:sx n="88" d="100"/>
          <a:sy n="88" d="100"/>
        </p:scale>
        <p:origin x="227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786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5839" y="1"/>
            <a:ext cx="2949786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12DCF5-904D-43F4-8E0E-D5AC6FB6C10F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648"/>
            <a:ext cx="2949786" cy="4986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5839" y="9440648"/>
            <a:ext cx="2949786" cy="4986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8695E1-B656-4736-B69B-158F47F864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9454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678" cy="4983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348" y="1"/>
            <a:ext cx="2950765" cy="4983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7A425C-9AE1-48B7-B520-F7135DDA60D7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611" y="4784234"/>
            <a:ext cx="5445978" cy="39126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981"/>
            <a:ext cx="2949678" cy="4983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348" y="9440981"/>
            <a:ext cx="2950765" cy="4983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A4891-7217-4AF6-8F8E-63C963ABE9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9798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自己</a:t>
            </a:r>
            <a:r>
              <a:rPr kumimoji="1" lang="ja-JP" altLang="en-US"/>
              <a:t>負担金免除</a:t>
            </a:r>
            <a:r>
              <a:rPr kumimoji="1" lang="ja-JP" altLang="en-US" dirty="0"/>
              <a:t>の変更点についての説明です。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A4891-7217-4AF6-8F8E-63C963ABE94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5060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大腸がん検診について、市民税非課税世帯の人の自己負担金を全額免除します。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なお、市民税非課税世帯の自己負担金免除は、自己申告制になりますので、申告があった場合のみご対応をお願いします。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6DA19-244F-44C1-B949-79994B07D36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0367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0243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5528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9227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1491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7087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699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5932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308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8612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073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2629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4B265-D380-4119-B149-68F80940D0D6}" type="datetimeFigureOut">
              <a:rPr kumimoji="1" lang="ja-JP" altLang="en-US" smtClean="0"/>
              <a:t>2026/4/16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C4FFC-6264-45C0-AC13-8C6AFD55EF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1432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186543"/>
            <a:ext cx="7772400" cy="2006896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ja-JP" altLang="en-US" dirty="0"/>
              <a:t>市民税非課税世帯の</a:t>
            </a:r>
            <a:br>
              <a:rPr lang="en-US" altLang="ja-JP" dirty="0"/>
            </a:br>
            <a:r>
              <a:rPr lang="ja-JP" altLang="en-US" dirty="0"/>
              <a:t>自己負担金免除</a:t>
            </a:r>
            <a:r>
              <a:rPr kumimoji="1" lang="ja-JP" altLang="en-US" dirty="0"/>
              <a:t>について</a:t>
            </a:r>
          </a:p>
        </p:txBody>
      </p:sp>
      <p:sp>
        <p:nvSpPr>
          <p:cNvPr id="5" name="字幕 4">
            <a:extLst>
              <a:ext uri="{FF2B5EF4-FFF2-40B4-BE49-F238E27FC236}">
                <a16:creationId xmlns:a16="http://schemas.microsoft.com/office/drawing/2014/main" id="{77EF1DF3-F7C6-C0E6-4F3E-BA3B634EF5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3" name="SlideVoice-001">
            <a:hlinkClick r:id="" action="ppaction://media"/>
            <a:extLst>
              <a:ext uri="{FF2B5EF4-FFF2-40B4-BE49-F238E27FC236}">
                <a16:creationId xmlns:a16="http://schemas.microsoft.com/office/drawing/2014/main" id="{18D7FAD8-2E5D-F697-6C25-9B05BB501C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25400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11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252479" y="277790"/>
            <a:ext cx="7704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/>
              <a:t>市民税非課税世帯の自己負担免除について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52479" y="1636041"/>
            <a:ext cx="87173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solidFill>
                  <a:srgbClr val="FF0000"/>
                </a:solidFill>
              </a:rPr>
              <a:t>大腸がん検診について、市民税非課税世帯の人の自己負担金を</a:t>
            </a:r>
            <a:r>
              <a:rPr kumimoji="1" lang="ja-JP" altLang="en-US" sz="2800" b="1" u="sng" dirty="0">
                <a:solidFill>
                  <a:srgbClr val="FF0000"/>
                </a:solidFill>
              </a:rPr>
              <a:t>全額免除</a:t>
            </a:r>
            <a:r>
              <a:rPr kumimoji="1" lang="ja-JP" altLang="en-US" sz="2400" b="1" dirty="0">
                <a:solidFill>
                  <a:srgbClr val="FF0000"/>
                </a:solidFill>
              </a:rPr>
              <a:t>します。</a:t>
            </a:r>
            <a:endParaRPr kumimoji="1" lang="en-US" altLang="ja-JP" sz="2400" b="1" dirty="0">
              <a:solidFill>
                <a:srgbClr val="FF0000"/>
              </a:solidFill>
            </a:endParaRPr>
          </a:p>
          <a:p>
            <a:r>
              <a:rPr kumimoji="1" lang="ja-JP" altLang="en-US" sz="2000" dirty="0"/>
              <a:t>（昨年度までは容器代として３００円徴取）</a:t>
            </a:r>
            <a:endParaRPr kumimoji="1" lang="en-US" altLang="ja-JP" sz="2000" dirty="0"/>
          </a:p>
          <a:p>
            <a:endParaRPr kumimoji="1" lang="en-US" altLang="ja-JP" sz="2000" dirty="0"/>
          </a:p>
          <a:p>
            <a:r>
              <a:rPr kumimoji="1" lang="ja-JP" altLang="en-US" sz="2000" dirty="0"/>
              <a:t>なお、市民税非課税世帯の自己負担金免除は、自己申告制になりますので、申告があった場合のみご対応をお願いします。</a:t>
            </a:r>
          </a:p>
        </p:txBody>
      </p:sp>
      <p:pic>
        <p:nvPicPr>
          <p:cNvPr id="4" name="SlideVoice-002">
            <a:hlinkClick r:id="" action="ppaction://media"/>
            <a:extLst>
              <a:ext uri="{FF2B5EF4-FFF2-40B4-BE49-F238E27FC236}">
                <a16:creationId xmlns:a16="http://schemas.microsoft.com/office/drawing/2014/main" id="{33EF7E0D-253C-0519-AECA-95AC4622BC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25400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95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/>
    </mc:Choice>
    <mc:Fallback xmlns=""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662</TotalTime>
  <Words>141</Words>
  <Application>Microsoft Office PowerPoint</Application>
  <PresentationFormat>画面に合わせる (4:3)</PresentationFormat>
  <Paragraphs>12</Paragraphs>
  <Slides>2</Slides>
  <Notes>2</Notes>
  <HiddenSlides>0</HiddenSlides>
  <MMClips>2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游ゴシック</vt:lpstr>
      <vt:lpstr>Arial</vt:lpstr>
      <vt:lpstr>Calibri</vt:lpstr>
      <vt:lpstr>Calibri Light</vt:lpstr>
      <vt:lpstr>Office テーマ</vt:lpstr>
      <vt:lpstr>市民税非課税世帯の 自己負担金免除について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肝炎ウイルス検診 陽性者への対応</dc:title>
  <dc:creator>いちかわ　みづき</dc:creator>
  <cp:lastModifiedBy>いちかわ　みづき</cp:lastModifiedBy>
  <cp:revision>59</cp:revision>
  <cp:lastPrinted>2026-04-16T08:33:04Z</cp:lastPrinted>
  <dcterms:created xsi:type="dcterms:W3CDTF">2025-04-07T23:56:30Z</dcterms:created>
  <dcterms:modified xsi:type="dcterms:W3CDTF">2026-04-16T08:33:09Z</dcterms:modified>
</cp:coreProperties>
</file>