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56" r:id="rId2"/>
    <p:sldId id="265" r:id="rId3"/>
    <p:sldId id="264" r:id="rId4"/>
  </p:sldIdLst>
  <p:sldSz cx="9144000" cy="6858000" type="screen4x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E1"/>
    <a:srgbClr val="FFF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150" autoAdjust="0"/>
  </p:normalViewPr>
  <p:slideViewPr>
    <p:cSldViewPr snapToGrid="0">
      <p:cViewPr varScale="1">
        <p:scale>
          <a:sx n="88" d="100"/>
          <a:sy n="88" d="100"/>
        </p:scale>
        <p:origin x="22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6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9" y="1"/>
            <a:ext cx="2949786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2DCF5-904D-43F4-8E0E-D5AC6FB6C10F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8"/>
            <a:ext cx="2949786" cy="498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9" y="9440648"/>
            <a:ext cx="2949786" cy="498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695E1-B656-4736-B69B-158F47F864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45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A425C-9AE1-48B7-B520-F7135DDA60D7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4891-7217-4AF6-8F8E-63C963ABE9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79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がん検診等受診券の変更についての説明です。</a:t>
            </a:r>
            <a:endParaRPr kumimoji="1" lang="en-US" altLang="ja-JP" dirty="0"/>
          </a:p>
          <a:p>
            <a:r>
              <a:rPr kumimoji="1" lang="ja-JP" altLang="en-US" dirty="0"/>
              <a:t>内容はにてんです。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A4891-7217-4AF6-8F8E-63C963ABE94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5060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まず、検診種類等の表記順の変更についてです。</a:t>
            </a:r>
            <a:endParaRPr kumimoji="1" lang="en-US" altLang="ja-JP" dirty="0"/>
          </a:p>
          <a:p>
            <a:r>
              <a:rPr kumimoji="1" lang="ja-JP" altLang="en-US" dirty="0"/>
              <a:t>今年度の受診券から、スライドにありますように、検診の表記の順番を変更しています。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昨年度までとは異なりますので、ご注意ください。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1A4891-7217-4AF6-8F8E-63C963ABE94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372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次に乳がん検診、子宮頸がん検診無料クーポンの廃止についてです。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がん検診等受診券の下段にありました、乳がん検診及び子宮頸がん検診のクーポンを廃止し、大腸がん検診、肝炎ウイルス検診と同様に検診の種類等の項目欄に「無料対象」の表記と変更しました。</a:t>
            </a:r>
            <a:endParaRPr kumimoji="1" lang="en-US" altLang="ja-JP" dirty="0"/>
          </a:p>
          <a:p>
            <a:r>
              <a:rPr kumimoji="1" lang="ja-JP" altLang="en-US" dirty="0"/>
              <a:t>「無料対象」の表記がある人は、自己負担金免除として対応をお願いします。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A4891-7217-4AF6-8F8E-63C963ABE94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809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024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552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22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49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087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99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932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08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612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7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629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43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186543"/>
            <a:ext cx="7772400" cy="20068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kumimoji="1" lang="ja-JP" altLang="en-US" dirty="0"/>
              <a:t>がん検診等受診券の</a:t>
            </a:r>
            <a:br>
              <a:rPr kumimoji="1" lang="en-US" altLang="ja-JP" dirty="0"/>
            </a:br>
            <a:r>
              <a:rPr kumimoji="1" lang="ja-JP" altLang="en-US" dirty="0"/>
              <a:t>変更について</a:t>
            </a:r>
          </a:p>
        </p:txBody>
      </p:sp>
      <p:sp>
        <p:nvSpPr>
          <p:cNvPr id="4" name="サブタイトル 3"/>
          <p:cNvSpPr txBox="1">
            <a:spLocks noGrp="1"/>
          </p:cNvSpPr>
          <p:nvPr>
            <p:ph type="subTitle" idx="1"/>
          </p:nvPr>
        </p:nvSpPr>
        <p:spPr>
          <a:xfrm>
            <a:off x="1142999" y="3602038"/>
            <a:ext cx="7119257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000" b="1" dirty="0"/>
              <a:t>１．検診種類等の検診の表記順を変更</a:t>
            </a:r>
            <a:endParaRPr lang="en-US" altLang="ja-JP" sz="2000" b="1" dirty="0"/>
          </a:p>
          <a:p>
            <a:pPr algn="l"/>
            <a:r>
              <a:rPr lang="ja-JP" altLang="en-US" sz="2000" b="1" dirty="0"/>
              <a:t>２．</a:t>
            </a:r>
            <a:r>
              <a:rPr kumimoji="1" lang="ja-JP" altLang="en-US" sz="2000" b="1" dirty="0"/>
              <a:t>乳がん検診、子宮頸がん検診無料クーポンの廃止</a:t>
            </a:r>
            <a:endParaRPr kumimoji="1" lang="en-US" altLang="ja-JP" sz="2000" b="1" dirty="0"/>
          </a:p>
          <a:p>
            <a:pPr algn="l"/>
            <a:endParaRPr kumimoji="1" lang="en-US" altLang="ja-JP" sz="2000" b="1" dirty="0"/>
          </a:p>
          <a:p>
            <a:pPr algn="l"/>
            <a:endParaRPr kumimoji="1" lang="en-US" altLang="ja-JP" sz="2000" b="1" dirty="0"/>
          </a:p>
        </p:txBody>
      </p:sp>
      <p:pic>
        <p:nvPicPr>
          <p:cNvPr id="3" name="SlideVoice-001">
            <a:hlinkClick r:id="" action="ppaction://media"/>
            <a:extLst>
              <a:ext uri="{FF2B5EF4-FFF2-40B4-BE49-F238E27FC236}">
                <a16:creationId xmlns:a16="http://schemas.microsoft.com/office/drawing/2014/main" id="{2BF0E816-DDD6-5B63-0007-2801F13086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54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1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0"/>
    </mc:Choice>
    <mc:Fallback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ED38ECA-AB54-F3E1-653C-86E18B33D37E}"/>
              </a:ext>
            </a:extLst>
          </p:cNvPr>
          <p:cNvSpPr txBox="1"/>
          <p:nvPr/>
        </p:nvSpPr>
        <p:spPr>
          <a:xfrm>
            <a:off x="272560" y="290146"/>
            <a:ext cx="8207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200" b="1" dirty="0"/>
              <a:t>１．検診種類等の検診の表記順の変更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D3E53EF-D808-BC3F-0963-A1C598AA4B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42"/>
          <a:stretch/>
        </p:blipFill>
        <p:spPr>
          <a:xfrm>
            <a:off x="3882868" y="1170771"/>
            <a:ext cx="5045056" cy="5397083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2A069F6-CE63-A0B8-BCCA-A2F7DEBCF277}"/>
              </a:ext>
            </a:extLst>
          </p:cNvPr>
          <p:cNvSpPr/>
          <p:nvPr/>
        </p:nvSpPr>
        <p:spPr>
          <a:xfrm>
            <a:off x="4974772" y="3124200"/>
            <a:ext cx="2046514" cy="3443654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43507D-AD8C-004B-EAE8-4D9241BFA907}"/>
              </a:ext>
            </a:extLst>
          </p:cNvPr>
          <p:cNvSpPr txBox="1"/>
          <p:nvPr/>
        </p:nvSpPr>
        <p:spPr>
          <a:xfrm>
            <a:off x="130629" y="3244334"/>
            <a:ext cx="3853543" cy="36933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検診の表記の順番を変更しています</a:t>
            </a:r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E0EE455D-7F2D-FDF9-C902-7E0F0C32AEB9}"/>
              </a:ext>
            </a:extLst>
          </p:cNvPr>
          <p:cNvSpPr/>
          <p:nvPr/>
        </p:nvSpPr>
        <p:spPr>
          <a:xfrm>
            <a:off x="4075034" y="3341914"/>
            <a:ext cx="899738" cy="27175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SlideVoice-002">
            <a:hlinkClick r:id="" action="ppaction://media"/>
            <a:extLst>
              <a:ext uri="{FF2B5EF4-FFF2-40B4-BE49-F238E27FC236}">
                <a16:creationId xmlns:a16="http://schemas.microsoft.com/office/drawing/2014/main" id="{E7F64E1D-8ECD-9B45-727F-F4A5CA5469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254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53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72560" y="290146"/>
            <a:ext cx="8207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200" b="1" dirty="0"/>
              <a:t>２．乳がん検診、子宮頸がん検診無料クーポンの廃止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-2637693" y="3420237"/>
            <a:ext cx="23827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ja-JP" sz="2000" b="1" dirty="0"/>
          </a:p>
          <a:p>
            <a:endParaRPr lang="ja-JP" altLang="ja-JP" sz="2000" b="1" dirty="0"/>
          </a:p>
          <a:p>
            <a:endParaRPr lang="en-US" altLang="ja-JP" dirty="0"/>
          </a:p>
          <a:p>
            <a:endParaRPr lang="ja-JP" altLang="ja-JP" dirty="0"/>
          </a:p>
          <a:p>
            <a:r>
              <a:rPr lang="en-US" altLang="ja-JP" dirty="0"/>
              <a:t> </a:t>
            </a:r>
            <a:endParaRPr lang="ja-JP" altLang="ja-JP" dirty="0"/>
          </a:p>
          <a:p>
            <a:r>
              <a:rPr lang="ja-JP" altLang="ja-JP" dirty="0"/>
              <a:t>　</a:t>
            </a:r>
            <a:endParaRPr lang="ja-JP" altLang="ja-JP" sz="2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67797" y="878838"/>
            <a:ext cx="75965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がん検診等受診券の下段にありました、乳がん検診及び子宮頸がん検診のクーポンを廃止し、大腸がん検診、肝炎ウイルス検診と同様に検診の種類等の項目欄に「無料対象」の表記と変更しました。</a:t>
            </a:r>
            <a:endParaRPr lang="en-US" altLang="ja-JP" dirty="0"/>
          </a:p>
          <a:p>
            <a:r>
              <a:rPr lang="ja-JP" altLang="en-US" b="1" u="sng" dirty="0">
                <a:highlight>
                  <a:srgbClr val="FFFF00"/>
                </a:highlight>
              </a:rPr>
              <a:t>「無料対象」の表記</a:t>
            </a:r>
            <a:r>
              <a:rPr lang="ja-JP" altLang="en-US" dirty="0">
                <a:highlight>
                  <a:srgbClr val="FFFF00"/>
                </a:highlight>
              </a:rPr>
              <a:t>がある人は、</a:t>
            </a:r>
            <a:r>
              <a:rPr lang="ja-JP" altLang="en-US" b="1" dirty="0">
                <a:highlight>
                  <a:srgbClr val="FFFF00"/>
                </a:highlight>
              </a:rPr>
              <a:t>自己負担金免除として対応</a:t>
            </a:r>
            <a:r>
              <a:rPr lang="ja-JP" altLang="en-US" dirty="0">
                <a:highlight>
                  <a:srgbClr val="FFFF00"/>
                </a:highlight>
              </a:rPr>
              <a:t>をお願いします。</a:t>
            </a:r>
            <a:endParaRPr lang="en-US" altLang="ja-JP" dirty="0">
              <a:highlight>
                <a:srgbClr val="FFFF00"/>
              </a:highlight>
            </a:endParaRPr>
          </a:p>
          <a:p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58C27EBF-2ADD-6B23-53CB-C88D6BFF74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0" y="2902364"/>
            <a:ext cx="2699569" cy="3665490"/>
          </a:xfrm>
          <a:prstGeom prst="rect">
            <a:avLst/>
          </a:prstGeom>
        </p:spPr>
      </p:pic>
      <p:sp>
        <p:nvSpPr>
          <p:cNvPr id="10" name="吹き出し: 円形 9">
            <a:extLst>
              <a:ext uri="{FF2B5EF4-FFF2-40B4-BE49-F238E27FC236}">
                <a16:creationId xmlns:a16="http://schemas.microsoft.com/office/drawing/2014/main" id="{5A40EC6C-D044-3645-371D-20E8C6FFEF6F}"/>
              </a:ext>
            </a:extLst>
          </p:cNvPr>
          <p:cNvSpPr/>
          <p:nvPr/>
        </p:nvSpPr>
        <p:spPr>
          <a:xfrm>
            <a:off x="424543" y="3429001"/>
            <a:ext cx="4027714" cy="2307770"/>
          </a:xfrm>
          <a:prstGeom prst="wedgeEllipseCallou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E26B955-E843-3545-BE79-388F06800B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83492" r="34051"/>
          <a:stretch/>
        </p:blipFill>
        <p:spPr>
          <a:xfrm>
            <a:off x="772885" y="4016829"/>
            <a:ext cx="3331029" cy="113211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0D50FC7-B016-A8AD-3CAE-D9CED76362E9}"/>
              </a:ext>
            </a:extLst>
          </p:cNvPr>
          <p:cNvSpPr txBox="1"/>
          <p:nvPr/>
        </p:nvSpPr>
        <p:spPr>
          <a:xfrm>
            <a:off x="1807029" y="3614057"/>
            <a:ext cx="1513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昨年度まで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D4C77A-6BCA-CAF2-D4A7-1DCBBC5809A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774" y="2523311"/>
            <a:ext cx="3182683" cy="4231739"/>
          </a:xfrm>
          <a:prstGeom prst="rect">
            <a:avLst/>
          </a:prstGeom>
        </p:spPr>
      </p:pic>
      <p:sp>
        <p:nvSpPr>
          <p:cNvPr id="16" name="吹き出し: 円形 15">
            <a:extLst>
              <a:ext uri="{FF2B5EF4-FFF2-40B4-BE49-F238E27FC236}">
                <a16:creationId xmlns:a16="http://schemas.microsoft.com/office/drawing/2014/main" id="{3F317EE8-7288-DE88-58CA-80A24541437C}"/>
              </a:ext>
            </a:extLst>
          </p:cNvPr>
          <p:cNvSpPr/>
          <p:nvPr/>
        </p:nvSpPr>
        <p:spPr>
          <a:xfrm>
            <a:off x="5029200" y="3067968"/>
            <a:ext cx="3579043" cy="1926086"/>
          </a:xfrm>
          <a:prstGeom prst="wedgeEllipseCallout">
            <a:avLst>
              <a:gd name="adj1" fmla="val -4713"/>
              <a:gd name="adj2" fmla="val 61085"/>
            </a:avLst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A14EBF86-8D7B-2280-D7F2-1F3DA57015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0" t="57509" r="38845" b="31516"/>
          <a:stretch/>
        </p:blipFill>
        <p:spPr>
          <a:xfrm>
            <a:off x="5419266" y="3602111"/>
            <a:ext cx="2866080" cy="1065913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22A91F6-9634-FF9A-47F3-A02B5EF53C2D}"/>
              </a:ext>
            </a:extLst>
          </p:cNvPr>
          <p:cNvSpPr txBox="1"/>
          <p:nvPr/>
        </p:nvSpPr>
        <p:spPr>
          <a:xfrm>
            <a:off x="5419266" y="6095608"/>
            <a:ext cx="3417697" cy="3693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rgbClr val="FF0000"/>
                </a:solidFill>
              </a:rPr>
              <a:t>クーポンなし</a:t>
            </a: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7CC2C120-7F26-4361-2B85-98DAD4411562}"/>
              </a:ext>
            </a:extLst>
          </p:cNvPr>
          <p:cNvCxnSpPr/>
          <p:nvPr/>
        </p:nvCxnSpPr>
        <p:spPr>
          <a:xfrm>
            <a:off x="2620408" y="2044481"/>
            <a:ext cx="4310011" cy="185648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44C62F3-8333-31FA-9A92-CB283E1CE4F0}"/>
              </a:ext>
            </a:extLst>
          </p:cNvPr>
          <p:cNvSpPr txBox="1"/>
          <p:nvPr/>
        </p:nvSpPr>
        <p:spPr>
          <a:xfrm>
            <a:off x="6193971" y="3297981"/>
            <a:ext cx="1360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今年度から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1B2B4C9-9792-B464-3F7C-F1537C76D8F3}"/>
              </a:ext>
            </a:extLst>
          </p:cNvPr>
          <p:cNvSpPr txBox="1"/>
          <p:nvPr/>
        </p:nvSpPr>
        <p:spPr>
          <a:xfrm>
            <a:off x="6908326" y="3784790"/>
            <a:ext cx="835471" cy="246221"/>
          </a:xfrm>
          <a:prstGeom prst="rect">
            <a:avLst/>
          </a:prstGeom>
          <a:solidFill>
            <a:srgbClr val="FFF7E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1000" dirty="0"/>
              <a:t>無料対象</a:t>
            </a:r>
          </a:p>
        </p:txBody>
      </p:sp>
      <p:pic>
        <p:nvPicPr>
          <p:cNvPr id="4" name="SlideVoice-003">
            <a:hlinkClick r:id="" action="ppaction://media"/>
            <a:extLst>
              <a:ext uri="{FF2B5EF4-FFF2-40B4-BE49-F238E27FC236}">
                <a16:creationId xmlns:a16="http://schemas.microsoft.com/office/drawing/2014/main" id="{453DC6BA-CCA3-FA0B-43CB-5BEF0A76A5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254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716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0"/>
    </mc:Choice>
    <mc:Fallback>
      <p:transition spd="slow" advTm="3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656</TotalTime>
  <Words>298</Words>
  <Application>Microsoft Office PowerPoint</Application>
  <PresentationFormat>画面に合わせる (4:3)</PresentationFormat>
  <Paragraphs>31</Paragraphs>
  <Slides>3</Slides>
  <Notes>3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Arial</vt:lpstr>
      <vt:lpstr>Calibri</vt:lpstr>
      <vt:lpstr>Calibri Light</vt:lpstr>
      <vt:lpstr>Office テーマ</vt:lpstr>
      <vt:lpstr>がん検診等受診券の 変更について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肝炎ウイルス検診 陽性者への対応</dc:title>
  <dc:creator>いちかわ　みづき</dc:creator>
  <cp:lastModifiedBy>いちかわ　みづき</cp:lastModifiedBy>
  <cp:revision>59</cp:revision>
  <cp:lastPrinted>2026-04-15T04:27:13Z</cp:lastPrinted>
  <dcterms:created xsi:type="dcterms:W3CDTF">2025-04-07T23:56:30Z</dcterms:created>
  <dcterms:modified xsi:type="dcterms:W3CDTF">2026-04-16T08:28:00Z</dcterms:modified>
</cp:coreProperties>
</file>